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60" r:id="rId4"/>
    <p:sldId id="281" r:id="rId5"/>
    <p:sldId id="276" r:id="rId6"/>
    <p:sldId id="279" r:id="rId7"/>
    <p:sldId id="278" r:id="rId8"/>
    <p:sldId id="280" r:id="rId9"/>
    <p:sldId id="277" r:id="rId10"/>
    <p:sldId id="263" r:id="rId11"/>
    <p:sldId id="274" r:id="rId12"/>
    <p:sldId id="269" r:id="rId13"/>
    <p:sldId id="275" r:id="rId14"/>
    <p:sldId id="270" r:id="rId15"/>
  </p:sldIdLst>
  <p:sldSz cx="9144000" cy="5143500" type="screen16x9"/>
  <p:notesSz cx="6858000" cy="9144000"/>
  <p:embeddedFontLst>
    <p:embeddedFont>
      <p:font typeface="Economica" panose="020B060402020202020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-7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egalla, Srikanth" userId="d8298bb5-b660-4070-a324-0860ea1c37d0" providerId="ADAL" clId="{7E401720-FF7B-44B7-8858-355E00D17481}"/>
    <pc:docChg chg="addSld delSld modSld">
      <pc:chgData name="Anegalla, Srikanth" userId="d8298bb5-b660-4070-a324-0860ea1c37d0" providerId="ADAL" clId="{7E401720-FF7B-44B7-8858-355E00D17481}" dt="2022-10-13T08:37:31.119" v="200" actId="20577"/>
      <pc:docMkLst>
        <pc:docMk/>
      </pc:docMkLst>
      <pc:sldChg chg="modSp mod">
        <pc:chgData name="Anegalla, Srikanth" userId="d8298bb5-b660-4070-a324-0860ea1c37d0" providerId="ADAL" clId="{7E401720-FF7B-44B7-8858-355E00D17481}" dt="2022-10-13T08:37:31.119" v="200" actId="20577"/>
        <pc:sldMkLst>
          <pc:docMk/>
          <pc:sldMk cId="0" sldId="256"/>
        </pc:sldMkLst>
        <pc:spChg chg="mod">
          <ac:chgData name="Anegalla, Srikanth" userId="d8298bb5-b660-4070-a324-0860ea1c37d0" providerId="ADAL" clId="{7E401720-FF7B-44B7-8858-355E00D17481}" dt="2022-10-13T08:37:31.119" v="200" actId="20577"/>
          <ac:spMkLst>
            <pc:docMk/>
            <pc:sldMk cId="0" sldId="256"/>
            <ac:spMk id="86" creationId="{00000000-0000-0000-0000-000000000000}"/>
          </ac:spMkLst>
        </pc:spChg>
      </pc:sldChg>
      <pc:sldChg chg="modSp mod">
        <pc:chgData name="Anegalla, Srikanth" userId="d8298bb5-b660-4070-a324-0860ea1c37d0" providerId="ADAL" clId="{7E401720-FF7B-44B7-8858-355E00D17481}" dt="2022-10-13T08:32:41.571" v="37" actId="14100"/>
        <pc:sldMkLst>
          <pc:docMk/>
          <pc:sldMk cId="0" sldId="257"/>
        </pc:sldMkLst>
        <pc:spChg chg="mod">
          <ac:chgData name="Anegalla, Srikanth" userId="d8298bb5-b660-4070-a324-0860ea1c37d0" providerId="ADAL" clId="{7E401720-FF7B-44B7-8858-355E00D17481}" dt="2022-10-13T08:32:41.571" v="37" actId="14100"/>
          <ac:spMkLst>
            <pc:docMk/>
            <pc:sldMk cId="0" sldId="257"/>
            <ac:spMk id="93" creationId="{00000000-0000-0000-0000-000000000000}"/>
          </ac:spMkLst>
        </pc:spChg>
      </pc:sldChg>
      <pc:sldChg chg="del">
        <pc:chgData name="Anegalla, Srikanth" userId="d8298bb5-b660-4070-a324-0860ea1c37d0" providerId="ADAL" clId="{7E401720-FF7B-44B7-8858-355E00D17481}" dt="2022-10-13T08:30:14.170" v="0" actId="2696"/>
        <pc:sldMkLst>
          <pc:docMk/>
          <pc:sldMk cId="0" sldId="258"/>
        </pc:sldMkLst>
      </pc:sldChg>
      <pc:sldChg chg="modSp mod">
        <pc:chgData name="Anegalla, Srikanth" userId="d8298bb5-b660-4070-a324-0860ea1c37d0" providerId="ADAL" clId="{7E401720-FF7B-44B7-8858-355E00D17481}" dt="2022-10-13T08:31:32.916" v="32" actId="20577"/>
        <pc:sldMkLst>
          <pc:docMk/>
          <pc:sldMk cId="0" sldId="260"/>
        </pc:sldMkLst>
        <pc:spChg chg="mod">
          <ac:chgData name="Anegalla, Srikanth" userId="d8298bb5-b660-4070-a324-0860ea1c37d0" providerId="ADAL" clId="{7E401720-FF7B-44B7-8858-355E00D17481}" dt="2022-10-13T08:30:47.729" v="2" actId="255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Anegalla, Srikanth" userId="d8298bb5-b660-4070-a324-0860ea1c37d0" providerId="ADAL" clId="{7E401720-FF7B-44B7-8858-355E00D17481}" dt="2022-10-13T08:31:32.916" v="32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 mod">
        <pc:chgData name="Anegalla, Srikanth" userId="d8298bb5-b660-4070-a324-0860ea1c37d0" providerId="ADAL" clId="{7E401720-FF7B-44B7-8858-355E00D17481}" dt="2022-10-13T08:35:30.897" v="139" actId="20577"/>
        <pc:sldMkLst>
          <pc:docMk/>
          <pc:sldMk cId="0" sldId="269"/>
        </pc:sldMkLst>
        <pc:spChg chg="mod">
          <ac:chgData name="Anegalla, Srikanth" userId="d8298bb5-b660-4070-a324-0860ea1c37d0" providerId="ADAL" clId="{7E401720-FF7B-44B7-8858-355E00D17481}" dt="2022-10-13T08:35:30.897" v="139" actId="20577"/>
          <ac:spMkLst>
            <pc:docMk/>
            <pc:sldMk cId="0" sldId="269"/>
            <ac:spMk id="164" creationId="{00000000-0000-0000-0000-000000000000}"/>
          </ac:spMkLst>
        </pc:spChg>
      </pc:sldChg>
      <pc:sldChg chg="del">
        <pc:chgData name="Anegalla, Srikanth" userId="d8298bb5-b660-4070-a324-0860ea1c37d0" providerId="ADAL" clId="{7E401720-FF7B-44B7-8858-355E00D17481}" dt="2022-10-13T08:30:55.462" v="3" actId="2696"/>
        <pc:sldMkLst>
          <pc:docMk/>
          <pc:sldMk cId="893787742" sldId="272"/>
        </pc:sldMkLst>
      </pc:sldChg>
      <pc:sldChg chg="modSp add mod">
        <pc:chgData name="Anegalla, Srikanth" userId="d8298bb5-b660-4070-a324-0860ea1c37d0" providerId="ADAL" clId="{7E401720-FF7B-44B7-8858-355E00D17481}" dt="2022-10-13T08:32:14.301" v="33"/>
        <pc:sldMkLst>
          <pc:docMk/>
          <pc:sldMk cId="3164528972" sldId="281"/>
        </pc:sldMkLst>
        <pc:spChg chg="mod">
          <ac:chgData name="Anegalla, Srikanth" userId="d8298bb5-b660-4070-a324-0860ea1c37d0" providerId="ADAL" clId="{7E401720-FF7B-44B7-8858-355E00D17481}" dt="2022-10-13T08:32:14.301" v="33"/>
          <ac:spMkLst>
            <pc:docMk/>
            <pc:sldMk cId="3164528972" sldId="281"/>
            <ac:spMk id="110" creationId="{00000000-0000-0000-0000-000000000000}"/>
          </ac:spMkLst>
        </pc:spChg>
      </pc:sldChg>
      <pc:sldMasterChg chg="delSldLayout">
        <pc:chgData name="Anegalla, Srikanth" userId="d8298bb5-b660-4070-a324-0860ea1c37d0" providerId="ADAL" clId="{7E401720-FF7B-44B7-8858-355E00D17481}" dt="2022-10-13T08:30:55.462" v="3" actId="2696"/>
        <pc:sldMasterMkLst>
          <pc:docMk/>
          <pc:sldMasterMk cId="0" sldId="2147483661"/>
        </pc:sldMasterMkLst>
        <pc:sldLayoutChg chg="del">
          <pc:chgData name="Anegalla, Srikanth" userId="d8298bb5-b660-4070-a324-0860ea1c37d0" providerId="ADAL" clId="{7E401720-FF7B-44B7-8858-355E00D17481}" dt="2022-10-13T08:30:55.462" v="3" actId="2696"/>
          <pc:sldLayoutMkLst>
            <pc:docMk/>
            <pc:sldMasterMk cId="0" sldId="2147483661"/>
            <pc:sldLayoutMk cId="0" sldId="2147483660"/>
          </pc:sldLayoutMkLst>
        </pc:sldLayoutChg>
        <pc:sldLayoutChg chg="del">
          <pc:chgData name="Anegalla, Srikanth" userId="d8298bb5-b660-4070-a324-0860ea1c37d0" providerId="ADAL" clId="{7E401720-FF7B-44B7-8858-355E00D17481}" dt="2022-10-13T08:30:14.170" v="0" actId="2696"/>
          <pc:sldLayoutMkLst>
            <pc:docMk/>
            <pc:sldMasterMk cId="0" sldId="2147483661"/>
            <pc:sldLayoutMk cId="3418776509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F3439538-F751-4D5C-90CC-5EF44790E064}" type="presParOf" srcId="{A1B49F1D-332D-4E33-B466-82106D9A224D}" destId="{A4E260C0-61EE-4497-9D4A-BE84E523A3EF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521202" y="-521202"/>
          <a:ext cx="937830" cy="19802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API</a:t>
          </a:r>
          <a:endParaRPr lang="en-US" sz="1000" kern="1200" dirty="0"/>
        </a:p>
      </dsp:txBody>
      <dsp:txXfrm rot="5400000">
        <a:off x="0" y="187566"/>
        <a:ext cx="1980235" cy="562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80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</a:t>
            </a:r>
            <a:r>
              <a:rPr lang="en-US" dirty="0"/>
              <a:t>OUPON ADDA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028492"/>
            <a:ext cx="3787800" cy="168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highlight>
                  <a:srgbClr val="FFFFFF"/>
                </a:highlight>
              </a:rPr>
              <a:t>1)Sujit Nisad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highlight>
                  <a:srgbClr val="FFFFFF"/>
                </a:highlight>
              </a:rPr>
              <a:t>2) Daith Kumar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highlight>
                  <a:srgbClr val="FFFFFF"/>
                </a:highlight>
              </a:rPr>
              <a:t>3) Srikanth Anegall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1FC4336-CB94-C2B6-DC3B-91C2AE0D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40" y="0"/>
            <a:ext cx="9144001" cy="51435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58" y="1376352"/>
            <a:ext cx="2345055" cy="1172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FA2B0-A09B-4392-9D9C-C0558C06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167" y="2815333"/>
            <a:ext cx="2882865" cy="1217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48D27-2EAF-476F-A764-8563C06EC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736" y="2802862"/>
            <a:ext cx="2122255" cy="1192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BC095-BFB6-4965-B7CF-574355388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46" y="1395022"/>
            <a:ext cx="2253080" cy="1172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574" y="1376352"/>
            <a:ext cx="1172527" cy="117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       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rgbClr val="000000"/>
                </a:solidFill>
              </a:rPr>
              <a:t>          </a:t>
            </a:r>
            <a:r>
              <a:rPr lang="en" sz="1600" dirty="0">
                <a:solidFill>
                  <a:schemeClr val="bg1"/>
                </a:solidFill>
              </a:rPr>
              <a:t>The Coupon web app helps the user to </a:t>
            </a:r>
            <a:r>
              <a:rPr lang="en-US" sz="1600" dirty="0">
                <a:solidFill>
                  <a:schemeClr val="bg1"/>
                </a:solidFill>
              </a:rPr>
              <a:t>use coupons at online</a:t>
            </a:r>
            <a:r>
              <a:rPr lang="en" sz="1600" dirty="0">
                <a:solidFill>
                  <a:schemeClr val="bg1"/>
                </a:solidFill>
              </a:rPr>
              <a:t>. It also helps user to           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          earn money by sharing coupon. 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356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-apple-system"/>
              </a:rPr>
              <a:t>We regularly receive numerous promo codes from numerous merchant applications, including Zomato, Lensekart, and others, as a result of various actions we do. The issue is that not all customers </a:t>
            </a:r>
            <a:r>
              <a:rPr lang="en-US" sz="1600" dirty="0">
                <a:solidFill>
                  <a:srgbClr val="FFFFFF"/>
                </a:solidFill>
                <a:latin typeface="-apple-system"/>
              </a:rPr>
              <a:t>Utilize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-apple-system"/>
              </a:rPr>
              <a:t> discount codes correctly, and some customers wait for coupons from particular Retailers. We developed this project as a web application to give different promo codes for end users by collecting from unused users in order to solve such a problem.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Problem Statement </a:t>
            </a:r>
            <a:endParaRPr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-apple-system"/>
              </a:rPr>
              <a:t>Providing an end-user web application for the use of unwanted coupon codes from various merchant apps with various users.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16452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9676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483863" y="2465227"/>
            <a:ext cx="1116993" cy="808665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2603553" y="293817"/>
            <a:ext cx="3677058" cy="3108034"/>
            <a:chOff x="3503681" y="-2475860"/>
            <a:chExt cx="2817566" cy="310803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5208621" y="-2475860"/>
              <a:ext cx="1112626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IN" dirty="0"/>
                <a:t>Search</a:t>
              </a:r>
            </a:p>
            <a:p>
              <a:r>
                <a:rPr lang="en-IN" dirty="0"/>
                <a:t>Coupon</a:t>
              </a:r>
              <a:endParaRPr lang="en-US" dirty="0"/>
            </a:p>
          </p:txBody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81850"/>
            <a:ext cx="928727" cy="748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881427" cy="63899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484576" y="664136"/>
            <a:ext cx="1344005" cy="37298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837430"/>
              </p:ext>
            </p:extLst>
          </p:nvPr>
        </p:nvGraphicFramePr>
        <p:xfrm>
          <a:off x="6945947" y="270919"/>
          <a:ext cx="1980235" cy="93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414512" y="632598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6314281" y="696143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980882" y="1211005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ylinder 75">
            <a:extLst>
              <a:ext uri="{FF2B5EF4-FFF2-40B4-BE49-F238E27FC236}">
                <a16:creationId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7640889" y="2129310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  <a:r>
              <a:rPr lang="en-US" dirty="0" err="1"/>
              <a:t>ql</a:t>
            </a:r>
            <a:endParaRPr lang="en-US" dirty="0"/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1723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3AE050-BE68-366A-0718-4213B729FC76}"/>
              </a:ext>
            </a:extLst>
          </p:cNvPr>
          <p:cNvGrpSpPr/>
          <p:nvPr/>
        </p:nvGrpSpPr>
        <p:grpSpPr>
          <a:xfrm>
            <a:off x="4925913" y="1141565"/>
            <a:ext cx="1116993" cy="807064"/>
            <a:chOff x="3340101" y="0"/>
            <a:chExt cx="1116993" cy="74063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7378E4-9B11-EECA-88AB-BD1C62A9A79C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3297C9D4-3AFF-E65F-784E-972C32B2D0E0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A</a:t>
              </a:r>
              <a:r>
                <a:rPr lang="en-US" sz="1500" kern="1200" dirty="0"/>
                <a:t>dd coupon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74D2DC-0A7A-00E8-EE79-730B711D10E3}"/>
              </a:ext>
            </a:extLst>
          </p:cNvPr>
          <p:cNvSpPr/>
          <p:nvPr/>
        </p:nvSpPr>
        <p:spPr>
          <a:xfrm>
            <a:off x="240840" y="109917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5BDE51-B4F5-E812-9126-C35638F25669}"/>
              </a:ext>
            </a:extLst>
          </p:cNvPr>
          <p:cNvCxnSpPr>
            <a:cxnSpLocks/>
            <a:stCxn id="17" idx="6"/>
            <a:endCxn id="44" idx="1"/>
          </p:cNvCxnSpPr>
          <p:nvPr/>
        </p:nvCxnSpPr>
        <p:spPr>
          <a:xfrm>
            <a:off x="3484576" y="1219995"/>
            <a:ext cx="1604917" cy="3976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7F377A-C941-4BE6-1C49-71000EA0818D}"/>
              </a:ext>
            </a:extLst>
          </p:cNvPr>
          <p:cNvGrpSpPr/>
          <p:nvPr/>
        </p:nvGrpSpPr>
        <p:grpSpPr>
          <a:xfrm>
            <a:off x="4916369" y="2063495"/>
            <a:ext cx="1116993" cy="740638"/>
            <a:chOff x="3340101" y="0"/>
            <a:chExt cx="1116993" cy="74063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ABFBA4-5558-B2A7-36F3-9EEB2D2DA389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FE8E9F27-FA27-FE45-70CC-6C84B985A24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W</a:t>
              </a:r>
              <a:r>
                <a:rPr lang="en-US" sz="1500" kern="1200" dirty="0"/>
                <a:t>allent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1C5CC8-F770-2BF4-5110-B120E81F572A}"/>
              </a:ext>
            </a:extLst>
          </p:cNvPr>
          <p:cNvGrpSpPr/>
          <p:nvPr/>
        </p:nvGrpSpPr>
        <p:grpSpPr>
          <a:xfrm>
            <a:off x="4901742" y="2963266"/>
            <a:ext cx="1116993" cy="740638"/>
            <a:chOff x="3340101" y="0"/>
            <a:chExt cx="1116993" cy="74063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E4ABD9-C885-D1C8-DE6A-2B3C2385406F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Oval 4">
              <a:extLst>
                <a:ext uri="{FF2B5EF4-FFF2-40B4-BE49-F238E27FC236}">
                  <a16:creationId xmlns:a16="http://schemas.microsoft.com/office/drawing/2014/main" id="{93571BA3-7684-42D0-07B9-577DFFEF2530}"/>
                </a:ext>
              </a:extLst>
            </p:cNvPr>
            <p:cNvSpPr txBox="1"/>
            <p:nvPr/>
          </p:nvSpPr>
          <p:spPr>
            <a:xfrm>
              <a:off x="3503680" y="108464"/>
              <a:ext cx="859991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P</a:t>
              </a:r>
              <a:r>
                <a:rPr lang="en-US" sz="1500" kern="1200" dirty="0"/>
                <a:t>urchase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73F564-B2A1-35AA-D12B-D634D2271798}"/>
              </a:ext>
            </a:extLst>
          </p:cNvPr>
          <p:cNvCxnSpPr>
            <a:cxnSpLocks/>
          </p:cNvCxnSpPr>
          <p:nvPr/>
        </p:nvCxnSpPr>
        <p:spPr>
          <a:xfrm>
            <a:off x="3497991" y="1357765"/>
            <a:ext cx="1660667" cy="7400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211548-B7C9-7B9A-1982-BCF0D6A2C936}"/>
              </a:ext>
            </a:extLst>
          </p:cNvPr>
          <p:cNvCxnSpPr>
            <a:cxnSpLocks/>
          </p:cNvCxnSpPr>
          <p:nvPr/>
        </p:nvCxnSpPr>
        <p:spPr>
          <a:xfrm>
            <a:off x="3430830" y="1426464"/>
            <a:ext cx="1572767" cy="16755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2485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MVC</a:t>
            </a:r>
          </a:p>
          <a:p>
            <a:pPr algn="ctr"/>
            <a:endParaRPr lang="en-US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5262" y="1838830"/>
            <a:ext cx="2194560" cy="15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Coupon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7281978" y="1838831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cxnSpLocks/>
          </p:cNvCxnSpPr>
          <p:nvPr/>
        </p:nvCxnSpPr>
        <p:spPr>
          <a:xfrm>
            <a:off x="5587557" y="2301853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738146" y="2038776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74464" y="1422892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472794" y="156509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578263" y="1793228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Validation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366867" y="2038146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Delete</a:t>
            </a:r>
          </a:p>
          <a:p>
            <a:r>
              <a:rPr lang="en-GB" sz="1100" dirty="0"/>
              <a:t>PUT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297430" y="287370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235</Words>
  <Application>Microsoft Office PowerPoint</Application>
  <PresentationFormat>On-screen Show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Open Sans</vt:lpstr>
      <vt:lpstr>Economica</vt:lpstr>
      <vt:lpstr>-apple-system</vt:lpstr>
      <vt:lpstr>Arial</vt:lpstr>
      <vt:lpstr>Luxe</vt:lpstr>
      <vt:lpstr>COUPON ADDA</vt:lpstr>
      <vt:lpstr>Outline</vt:lpstr>
      <vt:lpstr>Problem Statement </vt:lpstr>
      <vt:lpstr>Objective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Anegalla, Srikanth</cp:lastModifiedBy>
  <cp:revision>61</cp:revision>
  <dcterms:modified xsi:type="dcterms:W3CDTF">2022-10-13T08:37:33Z</dcterms:modified>
</cp:coreProperties>
</file>